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DA1BC-094B-48BA-825F-8E728EA3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9589DC-063B-45A5-9320-0FE42A10D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90723D-ED7F-4F9D-83F5-2C069C3C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9CA93-696C-4EA0-BE05-12564F69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00A5C2-F48E-4AF7-88A0-A0B94B80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12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B73DA-C743-4315-9783-F8668E8F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C24099-2F8B-4A21-BA8D-A4B380F9B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3CE8B-A24D-4651-AC85-76E54356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F22937-D543-4EEC-B00D-AD865FBB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82CDC-C4D7-458F-9BB3-E0B5F9F7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408D82-2967-4F2E-B932-0157F256B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30C01F-8EBD-4035-92CA-D6C04483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46872-423B-4CE4-A463-06323D5E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63DA8-02C5-4CAD-90A7-428ABB7A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4ED46-E993-427E-B3AB-1439ECB2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42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8928D-CC12-48A2-BF5A-D11183B3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4807E-9BF3-43FC-8EB8-96BDCB37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7A452-B30C-47C0-A9C0-FC901D0B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000E6-CAF1-465C-9081-B4E8B8EA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86CB2-84C7-4662-8484-DFF862DD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1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86018-BEE9-4A0E-ABE2-01B5C647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578ABB-9174-45A8-A19D-7A67511B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466588-466C-4EC0-B7A9-E31AFA73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8F52F-B02D-4DB3-BEF8-3A57ED7B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B4FDA-FA39-46DA-853F-C5C7D951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0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E01C1-D97E-44BB-9CAF-6A579C70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06116-174C-4F3F-BB7D-B01C4799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38845E-4D18-4094-BE11-206F9B19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51BC6-9E8B-4471-8F4C-7E8301F9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08ADB5-DE71-4696-BDA5-B10903FA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A546DB-36C7-40F5-8DD1-1AA0DBB8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1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EAA1D-4B67-42C7-A34E-349EDCE7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965B0-A0E7-4D5F-AC71-9BD2126B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065A54-09B9-4B26-A5BD-4ED49EF0E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6CD0E0-B9E6-46EF-A357-696AF326C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A77AAA-3E88-4066-960A-568BF5649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0A44BE-639F-4956-954B-18E45216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5FD1FE-FB54-4C2E-AC28-310873F8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7FCA9D-D3BC-40C4-BAFD-DF96FAC7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251B0-1057-4A8A-A0AA-2BAB63A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12359-0523-46E9-B5E7-E7374A9E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AE015-59AA-4315-81C7-D508D4DA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30999A-7175-4C73-ACEC-7654B1BA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DA7AF8-81C7-47ED-8C4E-11A4993F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34BA42-928A-4380-A2F0-8DAFA8F3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222320-3316-414E-97A8-2C1B5EFE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9D174-7AED-490F-A480-B923D3B0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889BB-EA1A-4669-8F98-3777CDFC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A00025-1F3E-4CA7-A44C-7E53183EE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98852-52B2-40C2-BDFB-2C94F03B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F790E0-42AF-4EF7-96A0-B3A3D0DE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3B688-C4DD-4332-B928-A10D9C82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1EB34-74A8-42FD-82E1-C512451D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CA7B69-B6A3-4A2C-B9FA-62F2A8BA7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D96AF7-D682-4D5F-9EDE-03C16D15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BB67D7-99F0-4F18-A8C6-3C7EE33A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CC04B-59A1-4B70-82D7-646DC61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053FB2-3045-4748-8535-3840A6D7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05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6A85B5-C9C3-4A72-BE2A-88877693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C54ADC-48AE-4A92-A31D-7BA93F773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77226-9A95-4573-9035-951FC4433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48E3-E597-43B8-82BD-373743B928F4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DEEA6-4E01-4AFB-B078-BF92A41E5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911C2B-2C1D-45B2-9091-A98A30566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369B-907C-42E3-ABC1-501B5DE6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440257-EC02-47EB-8104-6CC3FB2DB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4" y="495666"/>
            <a:ext cx="10848669" cy="60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E6E015-9D0C-4095-A468-8EA689A97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1" y="510363"/>
            <a:ext cx="10949462" cy="61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15C072-9D01-45ED-A9B0-DD49B7FA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2" y="272787"/>
            <a:ext cx="11264715" cy="63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4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B8D176-1B4D-483C-8BB7-60CFB8EF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9" y="304476"/>
            <a:ext cx="11108141" cy="62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2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FD64E2-B618-47F8-B1C1-22CC2728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8" y="357357"/>
            <a:ext cx="11014803" cy="61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EA9BB56-6125-40CC-9672-59A3A7994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0" y="277743"/>
            <a:ext cx="11270120" cy="63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513ACA-A4F3-427C-AD88-2FAB5799D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0" y="282212"/>
            <a:ext cx="11233439" cy="62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5E8C18-BB7A-479E-82FA-8E0ADF16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5" y="363770"/>
            <a:ext cx="10992949" cy="61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467B3C-81D8-4FC5-B3F4-E721EE640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" y="450214"/>
            <a:ext cx="10580017" cy="59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3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</dc:creator>
  <cp:lastModifiedBy>chris</cp:lastModifiedBy>
  <cp:revision>1</cp:revision>
  <dcterms:created xsi:type="dcterms:W3CDTF">2020-04-21T08:27:53Z</dcterms:created>
  <dcterms:modified xsi:type="dcterms:W3CDTF">2020-04-21T08:35:25Z</dcterms:modified>
</cp:coreProperties>
</file>